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23720DD-5B6D-40BF-8493-A6B52D484E6B}" type="datetimeFigureOut">
              <a:rPr lang="tr-TR" smtClean="0"/>
              <a:t>22.10.2021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maxandmaudes.com/images/products/2311.jpg&amp;imgrefurl=http://www.maxandmaudes.com/swimwear.htm&amp;h=214&amp;w=176&amp;sz=40&amp;hl=en&amp;start=1&amp;tbnid=uUmbP3mbU1ALvM:&amp;tbnh=106&amp;tbnw=87&amp;prev=/images?q=bathing+suit+for+kids&amp;svnum=10&amp;hl=en&amp;lr=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27200" y="1700808"/>
            <a:ext cx="5712179" cy="355981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tr-TR" sz="48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ÇOCUKTA MAHREMİYET EĞİTİMİ </a:t>
            </a:r>
            <a:endParaRPr lang="tr-TR" sz="48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861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2:KÖTÜ DOKUNUŞ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dirty="0"/>
              <a:t>Kendini rahatsız hissetmene neden olan dokunmalar genellikle kötü dokunmalardır.</a:t>
            </a:r>
          </a:p>
          <a:p>
            <a:pPr>
              <a:lnSpc>
                <a:spcPct val="90000"/>
              </a:lnSpc>
            </a:pPr>
            <a:r>
              <a:rPr lang="tr-TR" dirty="0"/>
              <a:t>Birisi sana istemediğin bir şekilde dokunduğunda bunu gizlemek zorunda değilsin. </a:t>
            </a:r>
          </a:p>
          <a:p>
            <a:pPr>
              <a:lnSpc>
                <a:spcPct val="90000"/>
              </a:lnSpc>
            </a:pPr>
            <a:r>
              <a:rPr lang="tr-TR" dirty="0"/>
              <a:t>Kendinin kötü olduğunu düşünme. Kötü olan sen değil, sana kötü bir şekilde dokunan kişidir.</a:t>
            </a:r>
          </a:p>
          <a:p>
            <a:pPr>
              <a:lnSpc>
                <a:spcPct val="90000"/>
              </a:lnSpc>
            </a:pPr>
            <a:r>
              <a:rPr lang="tr-TR" dirty="0"/>
              <a:t>Bedenin sana aittir. Sen istemiyorsan kimse sana dokunmamalıdır. </a:t>
            </a:r>
          </a:p>
          <a:p>
            <a:pPr>
              <a:lnSpc>
                <a:spcPct val="90000"/>
              </a:lnSpc>
            </a:pPr>
            <a:r>
              <a:rPr lang="tr-TR" dirty="0"/>
              <a:t>Kötü dokunmanın ne olduğunu bilmek ister misin?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06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2:KÖTÜ DOKUNUŞ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tr-TR" dirty="0"/>
              <a:t>Canını acıtan dokunma kötü dokunmadır.</a:t>
            </a:r>
          </a:p>
          <a:p>
            <a:pPr>
              <a:lnSpc>
                <a:spcPct val="90000"/>
              </a:lnSpc>
            </a:pPr>
            <a:r>
              <a:rPr lang="tr-TR" dirty="0"/>
              <a:t>Dokunulmasını istemediğin halde sana dokunulursa bu bir kötü dokunmadır.</a:t>
            </a:r>
          </a:p>
          <a:p>
            <a:pPr>
              <a:lnSpc>
                <a:spcPct val="90000"/>
              </a:lnSpc>
            </a:pPr>
            <a:r>
              <a:rPr lang="tr-TR" dirty="0"/>
              <a:t>Dokunan kişi kendini rahatsız hissetmene neden oluyorsa, bu kötü bir dokunmadır.</a:t>
            </a:r>
          </a:p>
          <a:p>
            <a:pPr>
              <a:lnSpc>
                <a:spcPct val="90000"/>
              </a:lnSpc>
            </a:pPr>
            <a:r>
              <a:rPr lang="tr-TR" dirty="0"/>
              <a:t>Dokunma seni korkutuyor ve sinirlendiriyorsa bu bir kötü dokunmadır.</a:t>
            </a:r>
          </a:p>
          <a:p>
            <a:pPr>
              <a:lnSpc>
                <a:spcPct val="90000"/>
              </a:lnSpc>
            </a:pPr>
            <a:r>
              <a:rPr lang="tr-TR" dirty="0"/>
              <a:t>Dokunan kişi bunu hiç kimseye söylememeni istiyorsa bu bir kötü dokunmadır.</a:t>
            </a:r>
          </a:p>
          <a:p>
            <a:pPr>
              <a:lnSpc>
                <a:spcPct val="90000"/>
              </a:lnSpc>
            </a:pPr>
            <a:r>
              <a:rPr lang="tr-TR" dirty="0"/>
              <a:t>Dokunan kişi bunu başkasına söylersen sana bir zarar vereceğini tehdidinde bulunuyorsa bu bir kötü dokunmadır.</a:t>
            </a:r>
          </a:p>
          <a:p>
            <a:pPr>
              <a:lnSpc>
                <a:spcPct val="90000"/>
              </a:lnSpc>
            </a:pP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18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2:KÖTÜ DOKUNUŞ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tr-TR" dirty="0"/>
              <a:t>“Böyle bir durum ne olursa olsun sizin suçunuz olamaz. Yapılan şey kısa bir süre insanda hoş duygular uyandırabilir. Bir an bundan hoşlansanız, hatta size söylenenleri bilmediğiniz bir nedenle yapsanız dahi </a:t>
            </a:r>
            <a:r>
              <a:rPr lang="tr-TR" sz="1800" dirty="0"/>
              <a:t>BU SİZİ ASLA SUÇ ORTAĞI YAPMAZ. Çünkü SİZ ÇOCUKSUNUZ VE BÖYLE DURUMLARDA ASLA SUÇLU OLAMAZSINIZ. BUNUN DIŞINDA DA BAŞKA BİR GERÇEK YOKTUR” </a:t>
            </a:r>
            <a:endParaRPr lang="tr-TR" sz="1800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070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505969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/>
              <a:t>PEKİ BİRİLERİ İSTEMEDİĞİNİZ ŞEKİLDE SİZE DOKUNMAK İSTERSE NE YAPMALISINIZ?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3648" y="5229199"/>
            <a:ext cx="6255797" cy="49386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332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9592" y="764704"/>
            <a:ext cx="7344816" cy="547260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dirty="0" smtClean="0"/>
              <a:t>Bunu yapan kişi kim olursa olsun – akrabanız olabilir, sizden yaşça çok büyük  yada küçük olabilir…- bu duruma HAYIR demelisiniz. </a:t>
            </a:r>
          </a:p>
          <a:p>
            <a:r>
              <a:rPr lang="tr-TR" dirty="0" smtClean="0"/>
              <a:t>Yüksek sesle bağırabilirsiniz.</a:t>
            </a:r>
          </a:p>
          <a:p>
            <a:r>
              <a:rPr lang="tr-TR" dirty="0" smtClean="0"/>
              <a:t>Hızlı adımlarla o ortamdan uzaklaşın .</a:t>
            </a:r>
          </a:p>
          <a:p>
            <a:r>
              <a:rPr lang="tr-TR" dirty="0" smtClean="0"/>
              <a:t>Tanımadığınız insanlarla çok fazla muhatap dahi olmayın.</a:t>
            </a:r>
          </a:p>
          <a:p>
            <a:r>
              <a:rPr lang="tr-TR" dirty="0" smtClean="0"/>
              <a:t>Bu rahatsız edici durumu derhal bir yakınınıza mümkünse anne ya da babanıza bildirin .</a:t>
            </a:r>
          </a:p>
          <a:p>
            <a:r>
              <a:rPr lang="tr-TR" dirty="0" smtClean="0"/>
              <a:t>Bu durumda utanılacak hiçbir şey yok ve aileniz kesinlikle size inanacaktır. Bu konu ciddi bir konudur. Eğer aileniz size bu konuda inanmaz ise rehberlik servisinden ya da öğretmenlerinizden yardım talep edebilirsiniz.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572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692696"/>
            <a:ext cx="7560840" cy="561662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Size kötü dokunan kişi sizi tehdit etmiş olabilir. Size karşı sana kimse inanmaz, bu konuda sen de suçlusun, söylersen başın derde girer gibi ifadeler kullanabilir.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Siz bu sözlere kanmayın ve en yakınınızda bulunan güvenilir bir yakınınızdan hemen yardım isteyin.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96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dirty="0" smtClean="0"/>
              <a:t>Örneklerle Öğrenelim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1:Yabancı birisi gelip size herhangi bir hediye vermek isterse ne yaparsınız?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42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Sen yolda yürürken yanına bir araba yaklaşıp adres sorarsa ve kendisini o adrese götürmeni  isterse ne yaparsın?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6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Okul çıkışı bir kadın gelse ve dese ki annen çok hasta oldu hastanede yatıyor gel seni ona götüreceğim dese ne yaparsın?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2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Paketlerimi yukarıya apartmana çıkarmama yardım eder misin diyen birisine nasıl tepki verirsin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646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BEDENİN KİME AİT?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dirty="0" smtClean="0"/>
              <a:t>Çocuklar bedeniniz size ait. </a:t>
            </a:r>
            <a:r>
              <a:rPr lang="tr-TR" dirty="0"/>
              <a:t>Ö</a:t>
            </a:r>
            <a:r>
              <a:rPr lang="tr-TR" dirty="0" smtClean="0"/>
              <a:t>zellikle </a:t>
            </a:r>
            <a:r>
              <a:rPr lang="tr-TR" dirty="0"/>
              <a:t>iç çamaşırları ile kapatılan </a:t>
            </a:r>
            <a:r>
              <a:rPr lang="tr-TR" dirty="0" smtClean="0"/>
              <a:t>bölgeleriniz </a:t>
            </a:r>
            <a:r>
              <a:rPr lang="tr-TR" dirty="0"/>
              <a:t>çok özel </a:t>
            </a:r>
            <a:r>
              <a:rPr lang="tr-TR" dirty="0" smtClean="0"/>
              <a:t>bölgeler hiç kimsenin </a:t>
            </a:r>
            <a:r>
              <a:rPr lang="tr-TR" dirty="0"/>
              <a:t>bu bölgelere dokunma </a:t>
            </a:r>
            <a:r>
              <a:rPr lang="tr-TR" dirty="0" smtClean="0"/>
              <a:t>hakkı yoktur. Bazı durumlar hariç</a:t>
            </a:r>
          </a:p>
          <a:p>
            <a:r>
              <a:rPr lang="tr-TR" dirty="0" smtClean="0"/>
              <a:t>Hasta olduğumuz zaman doktor ya da hemşire tedavi etmek amaçlı dokunabilir. Ama yine ebeveynlerimiz kontrolünde olmalıdır.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625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18 19 yaşında birisi gelip senle arkadaş – sevgili olmak – olmak istiyorum derse ne yaparsın?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398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Sen parkta oyun oynarken yanına bir yaklaşıp köpeğini kaybettiğini söylese ve onu bulmak için senden yardım istese ne yaparsın?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29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Kaybolduğunuz zaman ya da yolunuzu kaybettiğiniz zaman kimden yardım isteyebilirsiniz?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17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764704"/>
            <a:ext cx="7056784" cy="5256584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DİNLEDİĞİNİZ İÇİN TEŞEKKÜR DERİM 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FADİME ASLAN </a:t>
            </a:r>
          </a:p>
          <a:p>
            <a:pPr marL="0" indent="0" algn="ctr">
              <a:buNone/>
            </a:pPr>
            <a:r>
              <a:rPr lang="tr-TR" dirty="0" smtClean="0"/>
              <a:t>OKUL PSİKOLOJİK DANIŞMANI / </a:t>
            </a:r>
            <a:r>
              <a:rPr lang="tr-TR" smtClean="0"/>
              <a:t>REHBER </a:t>
            </a:r>
            <a:r>
              <a:rPr lang="tr-TR" smtClean="0">
                <a:sym typeface="Wingdings" pitchFamily="2" charset="2"/>
              </a:rPr>
              <a:t></a:t>
            </a:r>
            <a:r>
              <a:rPr lang="tr-TR" smtClean="0"/>
              <a:t>ÖĞRETMENİ</a:t>
            </a:r>
            <a:r>
              <a:rPr lang="tr-TR" smtClean="0">
                <a:sym typeface="Wingdings" pitchFamily="2" charset="2"/>
              </a:rPr>
              <a:t>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297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ÖZEL BÖLGELERİMİZ NERELERDİR?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dirty="0" smtClean="0"/>
              <a:t>Denize girerken mayo ile kapattığımız bölgelerimiz özel bölgelerimizdir.</a:t>
            </a:r>
          </a:p>
          <a:p>
            <a:r>
              <a:rPr lang="tr-TR" dirty="0" smtClean="0"/>
              <a:t>Bu bölgeler diğer insanlardan gizlenmesi gereken alanlardır.</a:t>
            </a:r>
            <a:endParaRPr lang="tr-TR" dirty="0"/>
          </a:p>
        </p:txBody>
      </p:sp>
      <p:pic>
        <p:nvPicPr>
          <p:cNvPr id="4" name="Picture 2" descr="C:\Users\SerdaL\Desktop\emerson-jrb_med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61048"/>
            <a:ext cx="1905000" cy="147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231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61048"/>
            <a:ext cx="1751013" cy="154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57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BEDENİMİZİ DİĞER İNSANLARDAN NASIL KORURUZ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dirty="0" smtClean="0"/>
              <a:t>Diğer insanlara karşı fiziksel bir sınır koymalıyız.</a:t>
            </a:r>
            <a:r>
              <a:rPr lang="tr-TR" dirty="0" smtClean="0">
                <a:sym typeface="Wingdings" pitchFamily="2" charset="2"/>
              </a:rPr>
              <a:t>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Örneğin fiziksel sınır : Bizim sadece iki kolumuzu yanlara açtığımız zaman oluşturduğumuz çember güvenli bölgedir. Kimse bu bölgeye bizden izinsiz girmemelidir.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830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EVDE NELERE DİKKAT ETMELİSİNİZ?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dirty="0" smtClean="0"/>
              <a:t>Eğer mümkünse 1 yaşından itibaren ebeveynlerinizden ayrı bir yatak odanız olsun.</a:t>
            </a:r>
          </a:p>
          <a:p>
            <a:r>
              <a:rPr lang="tr-TR" dirty="0" smtClean="0"/>
              <a:t>Eğer mümkünse odanız tek kişilik olsun ama bu mümkün değilse kardeşlerinizle aynı odada kalıyorsanız yataklarınız mutlaka ayrı olsun.</a:t>
            </a:r>
          </a:p>
          <a:p>
            <a:r>
              <a:rPr lang="tr-TR" dirty="0" smtClean="0"/>
              <a:t>4 yaşından sonra odanıza girecek olan aile üyeleri kapınızı çalarak içeri girmelidir.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531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EVDE NELERE DİKKAT ETMELİSİNİZ?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dirty="0" smtClean="0"/>
              <a:t>Mümkünse 4 yaşından itibaren kendi duşunuzu kendiniz alın. Ama bu konuda yardıma ihtiyacınız oluyor ise özel bölgelerinizin kapalı olmasına dikkat edin.</a:t>
            </a:r>
          </a:p>
          <a:p>
            <a:r>
              <a:rPr lang="tr-TR" dirty="0" smtClean="0"/>
              <a:t>Tuvalet bizim için tek olmamız gereken özel bir mekandır. Bu bölgeye kesinlikle tek başınıza girmelisiniz.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7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Bedeniniz Size Ait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dirty="0" smtClean="0"/>
              <a:t>Bedenine sahip çıkmalısın. Dokunulmak ya da öpülmek istemiyorsan buna hayır demelisin 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366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İKİ TÜR DOKUNUŞ VARDIR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r-TR" sz="4000" dirty="0" smtClean="0"/>
              <a:t>1: İYİ DOKUNUŞ</a:t>
            </a:r>
          </a:p>
          <a:p>
            <a:r>
              <a:rPr lang="tr-TR" sz="4000" dirty="0" smtClean="0"/>
              <a:t>2: KÖTÜ DOKUNUŞ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1451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1: İYİ DOKUNUŞ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tr-TR" sz="2800" dirty="0"/>
              <a:t>Sevdiğin kişilerin sarılması ve öpmesi güzel bir şeydir</a:t>
            </a:r>
          </a:p>
          <a:p>
            <a:pPr lvl="1"/>
            <a:r>
              <a:rPr lang="tr-TR" dirty="0"/>
              <a:t>Uyandığında annenin sana sarılması ve öpmesi</a:t>
            </a:r>
          </a:p>
          <a:p>
            <a:pPr lvl="1"/>
            <a:r>
              <a:rPr lang="tr-TR" dirty="0"/>
              <a:t>Babanın iyi geceler dilemek için sarılması ve öpmesi</a:t>
            </a:r>
          </a:p>
          <a:p>
            <a:pPr lvl="1"/>
            <a:r>
              <a:rPr lang="tr-TR" dirty="0"/>
              <a:t>Anneanne ve dedenin ziyarete geldiklerinde herkesin birbirini kucaklaması ve öpmesi</a:t>
            </a:r>
          </a:p>
          <a:p>
            <a:endParaRPr lang="tr-TR" dirty="0"/>
          </a:p>
        </p:txBody>
      </p:sp>
      <p:pic>
        <p:nvPicPr>
          <p:cNvPr id="4" name="Picture 5" descr="C:\Users\user\Desktop\ci resimler\i (2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219526"/>
            <a:ext cx="1594520" cy="12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3 Resim" descr="slide0001_image004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18"/>
          <a:stretch>
            <a:fillRect/>
          </a:stretch>
        </p:blipFill>
        <p:spPr bwMode="auto">
          <a:xfrm rot="10413856" flipV="1">
            <a:off x="6946065" y="5222100"/>
            <a:ext cx="2046956" cy="110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4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aptiye">
  <a:themeElements>
    <a:clrScheme name="Raptiye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Raptiye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ptiy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116</TotalTime>
  <Words>728</Words>
  <Application>Microsoft Office PowerPoint</Application>
  <PresentationFormat>Ekran Gösterisi (4:3)</PresentationFormat>
  <Paragraphs>84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0" baseType="lpstr">
      <vt:lpstr>Aharoni</vt:lpstr>
      <vt:lpstr>Brush Script MT</vt:lpstr>
      <vt:lpstr>Constantia</vt:lpstr>
      <vt:lpstr>Franklin Gothic Book</vt:lpstr>
      <vt:lpstr>Rage Italic</vt:lpstr>
      <vt:lpstr>Wingdings</vt:lpstr>
      <vt:lpstr>Raptiye</vt:lpstr>
      <vt:lpstr>PowerPoint Sunusu</vt:lpstr>
      <vt:lpstr>BEDENİN KİME AİT?</vt:lpstr>
      <vt:lpstr>ÖZEL BÖLGELERİMİZ NERELERDİR?</vt:lpstr>
      <vt:lpstr>BEDENİMİZİ DİĞER İNSANLARDAN NASIL KORURUZ</vt:lpstr>
      <vt:lpstr>EVDE NELERE DİKKAT ETMELİSİNİZ?</vt:lpstr>
      <vt:lpstr>EVDE NELERE DİKKAT ETMELİSİNİZ?</vt:lpstr>
      <vt:lpstr>Bedeniniz Size Ait </vt:lpstr>
      <vt:lpstr>İKİ TÜR DOKUNUŞ VARDIR</vt:lpstr>
      <vt:lpstr>1: İYİ DOKUNUŞ </vt:lpstr>
      <vt:lpstr>2:KÖTÜ DOKUNUŞ</vt:lpstr>
      <vt:lpstr>2:KÖTÜ DOKUNUŞ</vt:lpstr>
      <vt:lpstr>2:KÖTÜ DOKUNUŞ</vt:lpstr>
      <vt:lpstr>PEKİ BİRİLERİ İSTEMEDİĞİNİZ ŞEKİLDE SİZE DOKUNMAK İSTERSE NE YAPMALISINIZ?</vt:lpstr>
      <vt:lpstr>PowerPoint Sunusu</vt:lpstr>
      <vt:lpstr>PowerPoint Sunusu</vt:lpstr>
      <vt:lpstr>Örneklerle Öğrenelim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ronaldinho424</cp:lastModifiedBy>
  <cp:revision>30</cp:revision>
  <dcterms:created xsi:type="dcterms:W3CDTF">2016-12-14T13:11:18Z</dcterms:created>
  <dcterms:modified xsi:type="dcterms:W3CDTF">2021-10-22T06:51:16Z</dcterms:modified>
</cp:coreProperties>
</file>